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8"/>
  </p:handoutMasterIdLst>
  <p:sldIdLst>
    <p:sldId id="375" r:id="rId2"/>
    <p:sldId id="472" r:id="rId3"/>
    <p:sldId id="473" r:id="rId4"/>
    <p:sldId id="474" r:id="rId5"/>
    <p:sldId id="471" r:id="rId6"/>
    <p:sldId id="38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CA274C-FF78-408A-BB68-8D986C67B04E}" v="34" dt="2022-08-01T14:30:23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C0CA274C-FF78-408A-BB68-8D986C67B04E}"/>
    <pc:docChg chg="undo redo custSel addSld delSld modSld sldOrd">
      <pc:chgData name="אלכס גורבצ'וב" userId="8459a7c7-b354-45d8-a56f-77640536e27f" providerId="ADAL" clId="{C0CA274C-FF78-408A-BB68-8D986C67B04E}" dt="2022-08-01T14:30:23.441" v="474" actId="1076"/>
      <pc:docMkLst>
        <pc:docMk/>
      </pc:docMkLst>
      <pc:sldChg chg="add del">
        <pc:chgData name="אלכס גורבצ'וב" userId="8459a7c7-b354-45d8-a56f-77640536e27f" providerId="ADAL" clId="{C0CA274C-FF78-408A-BB68-8D986C67B04E}" dt="2022-08-01T13:33:35.304" v="2" actId="47"/>
        <pc:sldMkLst>
          <pc:docMk/>
          <pc:sldMk cId="1816832597" sldId="430"/>
        </pc:sldMkLst>
      </pc:sldChg>
      <pc:sldChg chg="modSp del mod">
        <pc:chgData name="אלכס גורבצ'וב" userId="8459a7c7-b354-45d8-a56f-77640536e27f" providerId="ADAL" clId="{C0CA274C-FF78-408A-BB68-8D986C67B04E}" dt="2022-08-01T14:08:25.147" v="157" actId="47"/>
        <pc:sldMkLst>
          <pc:docMk/>
          <pc:sldMk cId="3248658943" sldId="467"/>
        </pc:sldMkLst>
        <pc:spChg chg="mod">
          <ac:chgData name="אלכס גורבצ'וב" userId="8459a7c7-b354-45d8-a56f-77640536e27f" providerId="ADAL" clId="{C0CA274C-FF78-408A-BB68-8D986C67B04E}" dt="2022-08-01T13:58:56.738" v="141" actId="782"/>
          <ac:spMkLst>
            <pc:docMk/>
            <pc:sldMk cId="3248658943" sldId="467"/>
            <ac:spMk id="7" creationId="{54E9E228-B02C-3941-B458-23CB2D67B476}"/>
          </ac:spMkLst>
        </pc:spChg>
      </pc:sldChg>
      <pc:sldChg chg="add del">
        <pc:chgData name="אלכס גורבצ'וב" userId="8459a7c7-b354-45d8-a56f-77640536e27f" providerId="ADAL" clId="{C0CA274C-FF78-408A-BB68-8D986C67B04E}" dt="2022-08-01T13:33:35.304" v="2" actId="47"/>
        <pc:sldMkLst>
          <pc:docMk/>
          <pc:sldMk cId="233239208" sldId="468"/>
        </pc:sldMkLst>
      </pc:sldChg>
      <pc:sldChg chg="add del">
        <pc:chgData name="אלכס גורבצ'וב" userId="8459a7c7-b354-45d8-a56f-77640536e27f" providerId="ADAL" clId="{C0CA274C-FF78-408A-BB68-8D986C67B04E}" dt="2022-08-01T13:33:35.304" v="2" actId="47"/>
        <pc:sldMkLst>
          <pc:docMk/>
          <pc:sldMk cId="529204318" sldId="469"/>
        </pc:sldMkLst>
      </pc:sldChg>
      <pc:sldChg chg="add del">
        <pc:chgData name="אלכס גורבצ'וב" userId="8459a7c7-b354-45d8-a56f-77640536e27f" providerId="ADAL" clId="{C0CA274C-FF78-408A-BB68-8D986C67B04E}" dt="2022-08-01T13:33:35.304" v="2" actId="47"/>
        <pc:sldMkLst>
          <pc:docMk/>
          <pc:sldMk cId="4111052242" sldId="470"/>
        </pc:sldMkLst>
      </pc:sldChg>
      <pc:sldChg chg="modSp add del mod ord">
        <pc:chgData name="אלכס גורבצ'וב" userId="8459a7c7-b354-45d8-a56f-77640536e27f" providerId="ADAL" clId="{C0CA274C-FF78-408A-BB68-8D986C67B04E}" dt="2022-08-01T13:55:23.938" v="71" actId="1076"/>
        <pc:sldMkLst>
          <pc:docMk/>
          <pc:sldMk cId="3192796066" sldId="471"/>
        </pc:sldMkLst>
        <pc:spChg chg="mod">
          <ac:chgData name="אלכס גורבצ'וב" userId="8459a7c7-b354-45d8-a56f-77640536e27f" providerId="ADAL" clId="{C0CA274C-FF78-408A-BB68-8D986C67B04E}" dt="2022-08-01T13:54:11.431" v="68" actId="20577"/>
          <ac:spMkLst>
            <pc:docMk/>
            <pc:sldMk cId="3192796066" sldId="471"/>
            <ac:spMk id="9" creationId="{0AD16726-3C21-C04F-83A6-F10CC5F0A22E}"/>
          </ac:spMkLst>
        </pc:spChg>
        <pc:picChg chg="mod">
          <ac:chgData name="אלכס גורבצ'וב" userId="8459a7c7-b354-45d8-a56f-77640536e27f" providerId="ADAL" clId="{C0CA274C-FF78-408A-BB68-8D986C67B04E}" dt="2022-08-01T13:55:23.938" v="71" actId="1076"/>
          <ac:picMkLst>
            <pc:docMk/>
            <pc:sldMk cId="3192796066" sldId="471"/>
            <ac:picMk id="1026" creationId="{AD4B946A-8221-627F-2657-1692B2E3CF86}"/>
          </ac:picMkLst>
        </pc:picChg>
      </pc:sldChg>
      <pc:sldChg chg="add del">
        <pc:chgData name="אלכס גורבצ'וב" userId="8459a7c7-b354-45d8-a56f-77640536e27f" providerId="ADAL" clId="{C0CA274C-FF78-408A-BB68-8D986C67B04E}" dt="2022-08-01T13:33:35.304" v="2" actId="47"/>
        <pc:sldMkLst>
          <pc:docMk/>
          <pc:sldMk cId="1416877158" sldId="472"/>
        </pc:sldMkLst>
      </pc:sldChg>
      <pc:sldChg chg="modSp add mod ord">
        <pc:chgData name="אלכס גורבצ'וב" userId="8459a7c7-b354-45d8-a56f-77640536e27f" providerId="ADAL" clId="{C0CA274C-FF78-408A-BB68-8D986C67B04E}" dt="2022-08-01T14:10:32.116" v="204" actId="20577"/>
        <pc:sldMkLst>
          <pc:docMk/>
          <pc:sldMk cId="3488546136" sldId="472"/>
        </pc:sldMkLst>
        <pc:spChg chg="mod">
          <ac:chgData name="אלכס גורבצ'וב" userId="8459a7c7-b354-45d8-a56f-77640536e27f" providerId="ADAL" clId="{C0CA274C-FF78-408A-BB68-8D986C67B04E}" dt="2022-08-01T14:10:32.116" v="204" actId="20577"/>
          <ac:spMkLst>
            <pc:docMk/>
            <pc:sldMk cId="3488546136" sldId="472"/>
            <ac:spMk id="7" creationId="{54E9E228-B02C-3941-B458-23CB2D67B476}"/>
          </ac:spMkLst>
        </pc:spChg>
        <pc:picChg chg="mod">
          <ac:chgData name="אלכס גורבצ'וב" userId="8459a7c7-b354-45d8-a56f-77640536e27f" providerId="ADAL" clId="{C0CA274C-FF78-408A-BB68-8D986C67B04E}" dt="2022-08-01T14:01:58.159" v="146" actId="1076"/>
          <ac:picMkLst>
            <pc:docMk/>
            <pc:sldMk cId="3488546136" sldId="472"/>
            <ac:picMk id="6146" creationId="{00470B4C-9121-7132-395C-A59230F4577B}"/>
          </ac:picMkLst>
        </pc:picChg>
      </pc:sldChg>
      <pc:sldChg chg="add del">
        <pc:chgData name="אלכס גורבצ'וב" userId="8459a7c7-b354-45d8-a56f-77640536e27f" providerId="ADAL" clId="{C0CA274C-FF78-408A-BB68-8D986C67B04E}" dt="2022-08-01T13:33:35.304" v="2" actId="47"/>
        <pc:sldMkLst>
          <pc:docMk/>
          <pc:sldMk cId="48641770" sldId="473"/>
        </pc:sldMkLst>
      </pc:sldChg>
      <pc:sldChg chg="addSp delSp modSp add mod">
        <pc:chgData name="אלכס גורבצ'וב" userId="8459a7c7-b354-45d8-a56f-77640536e27f" providerId="ADAL" clId="{C0CA274C-FF78-408A-BB68-8D986C67B04E}" dt="2022-08-01T14:27:39.808" v="430" actId="404"/>
        <pc:sldMkLst>
          <pc:docMk/>
          <pc:sldMk cId="1325779374" sldId="473"/>
        </pc:sldMkLst>
        <pc:spChg chg="mod">
          <ac:chgData name="אלכס גורבצ'וב" userId="8459a7c7-b354-45d8-a56f-77640536e27f" providerId="ADAL" clId="{C0CA274C-FF78-408A-BB68-8D986C67B04E}" dt="2022-08-01T14:27:39.808" v="430" actId="404"/>
          <ac:spMkLst>
            <pc:docMk/>
            <pc:sldMk cId="1325779374" sldId="473"/>
            <ac:spMk id="7" creationId="{54E9E228-B02C-3941-B458-23CB2D67B476}"/>
          </ac:spMkLst>
        </pc:spChg>
        <pc:graphicFrameChg chg="add mod modGraphic">
          <ac:chgData name="אלכס גורבצ'וב" userId="8459a7c7-b354-45d8-a56f-77640536e27f" providerId="ADAL" clId="{C0CA274C-FF78-408A-BB68-8D986C67B04E}" dt="2022-08-01T14:13:51.680" v="347" actId="1076"/>
          <ac:graphicFrameMkLst>
            <pc:docMk/>
            <pc:sldMk cId="1325779374" sldId="473"/>
            <ac:graphicFrameMk id="2" creationId="{DCD12798-7A50-B8D7-CD47-E5C9BD8F5BFC}"/>
          </ac:graphicFrameMkLst>
        </pc:graphicFrameChg>
        <pc:picChg chg="del">
          <ac:chgData name="אלכס גורבצ'וב" userId="8459a7c7-b354-45d8-a56f-77640536e27f" providerId="ADAL" clId="{C0CA274C-FF78-408A-BB68-8D986C67B04E}" dt="2022-08-01T14:13:42.138" v="346" actId="478"/>
          <ac:picMkLst>
            <pc:docMk/>
            <pc:sldMk cId="1325779374" sldId="473"/>
            <ac:picMk id="6146" creationId="{00470B4C-9121-7132-395C-A59230F4577B}"/>
          </ac:picMkLst>
        </pc:picChg>
      </pc:sldChg>
      <pc:sldChg chg="addSp delSp modSp add mod">
        <pc:chgData name="אלכס גורבצ'וב" userId="8459a7c7-b354-45d8-a56f-77640536e27f" providerId="ADAL" clId="{C0CA274C-FF78-408A-BB68-8D986C67B04E}" dt="2022-08-01T14:30:23.441" v="474" actId="1076"/>
        <pc:sldMkLst>
          <pc:docMk/>
          <pc:sldMk cId="1250716542" sldId="474"/>
        </pc:sldMkLst>
        <pc:spChg chg="mod">
          <ac:chgData name="אלכס גורבצ'וב" userId="8459a7c7-b354-45d8-a56f-77640536e27f" providerId="ADAL" clId="{C0CA274C-FF78-408A-BB68-8D986C67B04E}" dt="2022-08-01T14:29:31.013" v="469" actId="20577"/>
          <ac:spMkLst>
            <pc:docMk/>
            <pc:sldMk cId="1250716542" sldId="474"/>
            <ac:spMk id="7" creationId="{54E9E228-B02C-3941-B458-23CB2D67B476}"/>
          </ac:spMkLst>
        </pc:spChg>
        <pc:graphicFrameChg chg="del">
          <ac:chgData name="אלכס גורבצ'וב" userId="8459a7c7-b354-45d8-a56f-77640536e27f" providerId="ADAL" clId="{C0CA274C-FF78-408A-BB68-8D986C67B04E}" dt="2022-08-01T14:27:49.361" v="432" actId="478"/>
          <ac:graphicFrameMkLst>
            <pc:docMk/>
            <pc:sldMk cId="1250716542" sldId="474"/>
            <ac:graphicFrameMk id="2" creationId="{DCD12798-7A50-B8D7-CD47-E5C9BD8F5BFC}"/>
          </ac:graphicFrameMkLst>
        </pc:graphicFrameChg>
        <pc:picChg chg="add mod">
          <ac:chgData name="אלכס גורבצ'וב" userId="8459a7c7-b354-45d8-a56f-77640536e27f" providerId="ADAL" clId="{C0CA274C-FF78-408A-BB68-8D986C67B04E}" dt="2022-08-01T14:30:23.441" v="474" actId="1076"/>
          <ac:picMkLst>
            <pc:docMk/>
            <pc:sldMk cId="1250716542" sldId="474"/>
            <ac:picMk id="1026" creationId="{C305AA10-4F58-A5BD-DFAC-C93FAAFC0DF9}"/>
          </ac:picMkLst>
        </pc:picChg>
      </pc:sldChg>
      <pc:sldChg chg="add del">
        <pc:chgData name="אלכס גורבצ'וב" userId="8459a7c7-b354-45d8-a56f-77640536e27f" providerId="ADAL" clId="{C0CA274C-FF78-408A-BB68-8D986C67B04E}" dt="2022-08-01T13:33:35.304" v="2" actId="47"/>
        <pc:sldMkLst>
          <pc:docMk/>
          <pc:sldMk cId="1371493726" sldId="474"/>
        </pc:sldMkLst>
      </pc:sldChg>
      <pc:sldChg chg="del">
        <pc:chgData name="אלכס גורבצ'וב" userId="8459a7c7-b354-45d8-a56f-77640536e27f" providerId="ADAL" clId="{C0CA274C-FF78-408A-BB68-8D986C67B04E}" dt="2022-08-01T13:55:36.695" v="72" actId="47"/>
        <pc:sldMkLst>
          <pc:docMk/>
          <pc:sldMk cId="2246567612" sldId="47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hyperlink" Target="https://www.w3schools.com/sql/default.asp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underwar.co.il/1-Programming/d251/" TargetMode="External"/><Relationship Id="rId5" Type="http://schemas.openxmlformats.org/officeDocument/2006/relationships/hyperlink" Target="https://www.naya-college.co.il/%D7%91%D7%A1%D7%99%D7%A1-%D7%A0%D7%AA%D7%95%D7%A0%D7%99%D7%9D-%D7%95%D7%A9%D7%A4%D7%AA-sql/" TargetMode="External"/><Relationship Id="rId4" Type="http://schemas.openxmlformats.org/officeDocument/2006/relationships/hyperlink" Target="https://ramkedem.com/%D7%9E%D7%93%D7%A8%D7%99%D7%9A-sql-%D7%91%D7%A1%D7%91%D7%99%D7%91%D7%AA-sql-server-2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בסיסי נתונים </a:t>
            </a:r>
            <a:r>
              <a:rPr lang="en-US" dirty="0">
                <a:cs typeface="+mn-cs"/>
              </a:rPr>
              <a:t>SQL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92500" lnSpcReduction="10000"/>
          </a:bodyPr>
          <a:lstStyle/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יש ליצור טבלה על ידי העתקת הקוד הבא: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CREATE TABLE employees (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ID int PRIMARY KEY ,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Name VARCHAR (50)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l"/>
            <a:r>
              <a:rPr lang="en-US" sz="1800" dirty="0">
                <a:latin typeface="Arial" panose="020B0604020202020204" pitchFamily="34" charset="0"/>
              </a:rPr>
              <a:t>T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itle VARCHAR(50),</a:t>
            </a:r>
          </a:p>
          <a:p>
            <a:pPr algn="l"/>
            <a:r>
              <a:rPr lang="en-US" sz="1800" b="0" i="0" u="none" strike="noStrike" baseline="0" dirty="0" err="1">
                <a:latin typeface="Arial" panose="020B0604020202020204" pitchFamily="34" charset="0"/>
              </a:rPr>
              <a:t>DeptId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 INT,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Salary MONEY DEFAULT 3500)</a:t>
            </a: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במידה והתקבלה הודעה כי הטבלה כבר קיימת יש לבצע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DROP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לטבלה: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DROP TABLE employees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ואז ליצור אותה מחדש.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0470B4C-9121-7132-395C-A59230F45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380120" y="3306930"/>
            <a:ext cx="5302811" cy="163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54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בסיסי נתונים </a:t>
            </a:r>
            <a:r>
              <a:rPr lang="en-US" dirty="0">
                <a:cs typeface="+mn-cs"/>
              </a:rPr>
              <a:t>SQL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להלן נתונים עליהם בהם יש להיעזר בתרגילים הבאים:</a:t>
            </a: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יש להשתמש ב-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INSERT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כדי להכניס את כל הנתונים</a:t>
            </a: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DCD12798-7A50-B8D7-CD47-E5C9BD8F5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865053"/>
              </p:ext>
            </p:extLst>
          </p:nvPr>
        </p:nvGraphicFramePr>
        <p:xfrm>
          <a:off x="2527657" y="3010534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32332327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91441079"/>
                    </a:ext>
                  </a:extLst>
                </a:gridCol>
                <a:gridCol w="2134550">
                  <a:extLst>
                    <a:ext uri="{9D8B030D-6E8A-4147-A177-3AD203B41FA5}">
                      <a16:colId xmlns:a16="http://schemas.microsoft.com/office/drawing/2014/main" val="3047249911"/>
                    </a:ext>
                  </a:extLst>
                </a:gridCol>
                <a:gridCol w="1116650">
                  <a:extLst>
                    <a:ext uri="{9D8B030D-6E8A-4147-A177-3AD203B41FA5}">
                      <a16:colId xmlns:a16="http://schemas.microsoft.com/office/drawing/2014/main" val="6093225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04595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203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Aviv Cohen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30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Miriam Levi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Sales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088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Alon Buchbut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27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Baruh Nevo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902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Daniela Sinker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700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77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בסיסי נתונים </a:t>
            </a:r>
            <a:r>
              <a:rPr lang="en-US" dirty="0">
                <a:cs typeface="+mn-cs"/>
              </a:rPr>
              <a:t>SQL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עובד מספר 2 תיפקד מצוין החודש והוחלט להעלות את משכורתו ל- 8500 יש לבצע את השינוי בטבלה בעזרת 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Update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יש לשנות את שמו של עובד מספר 4 לשמך ואת מספר המחלקה ל-20.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הוחלט על קיצוץ מחלקה 30, על כן יש להעביר את כל העובדים במחלקה 30 למחלקה 10.</a:t>
            </a: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026" name="Picture 2" descr="Europe - Europe Update: Notified Body MDD, AIMDD Timelines - RIS.WORLD">
            <a:extLst>
              <a:ext uri="{FF2B5EF4-FFF2-40B4-BE49-F238E27FC236}">
                <a16:creationId xmlns:a16="http://schemas.microsoft.com/office/drawing/2014/main" id="{C305AA10-4F58-A5BD-DFAC-C93FAAFC0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66" y="2991029"/>
            <a:ext cx="3197351" cy="178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716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בסיסי נתונים </a:t>
            </a:r>
            <a:r>
              <a:rPr lang="en-US" dirty="0">
                <a:cs typeface="+mn-cs"/>
              </a:rPr>
              <a:t>SQL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קישורים שימושיים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מדריך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SQL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בסביבת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SQL Server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מדריך למשתמש: מבוא לבסיס נתונים ושפת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SQL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שפת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SQL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מדריך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SQL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 באנגלית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4B946A-8221-627F-2657-1692B2E3C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647558" y="3202926"/>
            <a:ext cx="4767936" cy="184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796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3047</TotalTime>
  <Words>209</Words>
  <Application>Microsoft Office PowerPoint</Application>
  <PresentationFormat>Widescreen</PresentationFormat>
  <Paragraphs>65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Arimo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בסיסי נתונים SQL</vt:lpstr>
      <vt:lpstr>בסיסי נתונים SQL</vt:lpstr>
      <vt:lpstr>בסיסי נתונים SQL</vt:lpstr>
      <vt:lpstr>בסיסי נתונים SQL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20</cp:revision>
  <dcterms:created xsi:type="dcterms:W3CDTF">2022-03-07T11:44:47Z</dcterms:created>
  <dcterms:modified xsi:type="dcterms:W3CDTF">2022-08-01T14:30:33Z</dcterms:modified>
</cp:coreProperties>
</file>